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do subtítulo do Modelo Global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8307-8387-4197-AEF6-23478B60CF91}" type="datetimeFigureOut">
              <a:rPr lang="pt-PT" smtClean="0"/>
              <a:t>30/04/2016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7107-39EB-4FF6-88BF-DCC3BE56BE3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0697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8307-8387-4197-AEF6-23478B60CF91}" type="datetimeFigureOut">
              <a:rPr lang="pt-PT" smtClean="0"/>
              <a:t>30/04/2016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7107-39EB-4FF6-88BF-DCC3BE56BE3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2469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8307-8387-4197-AEF6-23478B60CF91}" type="datetimeFigureOut">
              <a:rPr lang="pt-PT" smtClean="0"/>
              <a:t>30/04/2016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7107-39EB-4FF6-88BF-DCC3BE56BE3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0213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8307-8387-4197-AEF6-23478B60CF91}" type="datetimeFigureOut">
              <a:rPr lang="pt-PT" smtClean="0"/>
              <a:t>30/04/2016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7107-39EB-4FF6-88BF-DCC3BE56BE3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2325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8307-8387-4197-AEF6-23478B60CF91}" type="datetimeFigureOut">
              <a:rPr lang="pt-PT" smtClean="0"/>
              <a:t>30/04/2016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7107-39EB-4FF6-88BF-DCC3BE56BE3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1553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8307-8387-4197-AEF6-23478B60CF91}" type="datetimeFigureOut">
              <a:rPr lang="pt-PT" smtClean="0"/>
              <a:t>30/04/2016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7107-39EB-4FF6-88BF-DCC3BE56BE3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578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8307-8387-4197-AEF6-23478B60CF91}" type="datetimeFigureOut">
              <a:rPr lang="pt-PT" smtClean="0"/>
              <a:t>30/04/2016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7107-39EB-4FF6-88BF-DCC3BE56BE3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1465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8307-8387-4197-AEF6-23478B60CF91}" type="datetimeFigureOut">
              <a:rPr lang="pt-PT" smtClean="0"/>
              <a:t>30/04/2016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7107-39EB-4FF6-88BF-DCC3BE56BE3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1516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8307-8387-4197-AEF6-23478B60CF91}" type="datetimeFigureOut">
              <a:rPr lang="pt-PT" smtClean="0"/>
              <a:t>30/04/2016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7107-39EB-4FF6-88BF-DCC3BE56BE3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173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8307-8387-4197-AEF6-23478B60CF91}" type="datetimeFigureOut">
              <a:rPr lang="pt-PT" smtClean="0"/>
              <a:t>30/04/2016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7107-39EB-4FF6-88BF-DCC3BE56BE3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3343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F8307-8387-4197-AEF6-23478B60CF91}" type="datetimeFigureOut">
              <a:rPr lang="pt-PT" smtClean="0"/>
              <a:t>30/04/2016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7107-39EB-4FF6-88BF-DCC3BE56BE3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3682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F8307-8387-4197-AEF6-23478B60CF91}" type="datetimeFigureOut">
              <a:rPr lang="pt-PT" smtClean="0"/>
              <a:t>30/04/2016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27107-39EB-4FF6-88BF-DCC3BE56BE3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41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295" y="47376"/>
            <a:ext cx="9551963" cy="677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0600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Ecrã Panorâmico</PresentationFormat>
  <Paragraphs>0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Ana Paula Cruz</dc:creator>
  <cp:lastModifiedBy>Ana Paula Cruz</cp:lastModifiedBy>
  <cp:revision>1</cp:revision>
  <dcterms:created xsi:type="dcterms:W3CDTF">2016-04-30T11:20:30Z</dcterms:created>
  <dcterms:modified xsi:type="dcterms:W3CDTF">2016-04-30T11:24:45Z</dcterms:modified>
</cp:coreProperties>
</file>